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7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0503D2-7E2B-4205-AA77-7BD9705014EA}" type="datetimeFigureOut">
              <a:rPr lang="ru-RU" smtClean="0"/>
              <a:pPr/>
              <a:t>12.08.2011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D9389C-53FD-42C8-8AEF-835C96FF00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4071966" cy="1285884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Вчитель  біології  Явдотівської  НСЗШ Шпак Олена Анатоліївна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928934"/>
            <a:ext cx="8062912" cy="321471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☼ освіта -  вища 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☼ категорія – спеціаліст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☼ стаж роботи – 6 років</a:t>
            </a:r>
          </a:p>
          <a:p>
            <a:pPr algn="just"/>
            <a:endParaRPr lang="uk-UA" dirty="0" smtClean="0">
              <a:solidFill>
                <a:srgbClr val="C00000"/>
              </a:solidFill>
            </a:endParaRPr>
          </a:p>
          <a:p>
            <a:pPr algn="just"/>
            <a:r>
              <a:rPr lang="uk-UA" dirty="0" smtClean="0">
                <a:solidFill>
                  <a:srgbClr val="C00000"/>
                </a:solidFill>
              </a:rPr>
              <a:t>Педагогічне кредо – довести учням, що “ Творіння природи досконаліше творінь мистецтва. ”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Documents and Settings\Admin\Рабочий стол\Новая папка (2)\Фото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04"/>
            <a:ext cx="3071834" cy="40957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документи\документи\User\Мои документы\Мои документы\Документы\Документи\Мои документы\Мои рисунки\Разные Картинки\Закаты\CLOU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81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cap="none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Екскурсія до біосферного заповідника </a:t>
            </a:r>
            <a:r>
              <a:rPr lang="uk-UA" b="1" cap="none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“Асканія</a:t>
            </a:r>
            <a:r>
              <a:rPr lang="uk-UA" b="1" cap="none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Нова ”</a:t>
            </a:r>
            <a:endParaRPr lang="ru-RU" b="1" cap="none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2428868"/>
            <a:ext cx="4039985" cy="302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99907" y="2447405"/>
            <a:ext cx="4039985" cy="302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6"/>
            <a:ext cx="9144000" cy="1571636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dirty="0" smtClean="0"/>
              <a:t>Робота Іваннікової Ольги містить захоплюючий опис поведінки, різноманітності та поширення найменших птахів – колібрі .</a:t>
            </a:r>
            <a:endParaRPr lang="ru-RU" sz="3600" dirty="0"/>
          </a:p>
        </p:txBody>
      </p:sp>
      <p:pic>
        <p:nvPicPr>
          <p:cNvPr id="1026" name="Picture 2" descr="D:\Documents and Settings\Admin\Рабочий стол\Новая папка (2)\Изображение 4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290"/>
            <a:ext cx="3143272" cy="464347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37862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2800" dirty="0" smtClean="0"/>
              <a:t>Повідомлення учениця доповнила яскравими малюнками цих птахів. В ході роботи над повідомленням Ольга використовувала міжпредметні зв’язки з уроками географії.</a:t>
            </a:r>
            <a:endParaRPr lang="ru-RU" sz="2800" dirty="0"/>
          </a:p>
        </p:txBody>
      </p:sp>
      <p:pic>
        <p:nvPicPr>
          <p:cNvPr id="6146" name="Picture 2" descr="D:\Documents and Settings\Admin\Рабочий стол\Новая папка (2)\Изображение 4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3378704" cy="4724400"/>
          </a:xfrm>
          <a:prstGeom prst="rect">
            <a:avLst/>
          </a:prstGeom>
          <a:noFill/>
        </p:spPr>
      </p:pic>
      <p:pic>
        <p:nvPicPr>
          <p:cNvPr id="6147" name="Picture 3" descr="D:\Documents and Settings\Admin\Рабочий стол\Новая папка (2)\Изображение 4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8589" y="1600200"/>
            <a:ext cx="3422622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3714776" cy="436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857750"/>
            <a:ext cx="8929688" cy="1643063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Робота учениці Кривляк Вікторії містить цікаву інформацію про їстівні гриби, рецепти страв із грибів, загадки.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946" y="214290"/>
            <a:ext cx="333387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2800" dirty="0" smtClean="0"/>
              <a:t>У роботі учениця використовувала міжпредметні зв’язки із уроками образотворчого мистецтва.</a:t>
            </a:r>
            <a:endParaRPr lang="ru-RU" sz="2800" dirty="0"/>
          </a:p>
        </p:txBody>
      </p:sp>
      <p:pic>
        <p:nvPicPr>
          <p:cNvPr id="2050" name="Picture 2" descr="D:\Documents and Settings\Admin\Рабочий стол\Новая папка (2)\Изображение 4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57224" y="1142984"/>
            <a:ext cx="3214710" cy="4071966"/>
          </a:xfrm>
          <a:prstGeom prst="rect">
            <a:avLst/>
          </a:prstGeom>
          <a:noFill/>
        </p:spPr>
      </p:pic>
      <p:pic>
        <p:nvPicPr>
          <p:cNvPr id="2051" name="Picture 3" descr="D:\Documents and Settings\Admin\Рабочий стол\Новая папка (2)\Изображение 4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06996" y="2565378"/>
            <a:ext cx="3387715" cy="41148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4852988"/>
            <a:ext cx="8243918" cy="1222375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/>
              <a:t>Учні підготували гербарні зразки та кольорові фотографії для колекції </a:t>
            </a:r>
            <a:r>
              <a:rPr lang="uk-UA" sz="2800" dirty="0" err="1" smtClean="0"/>
              <a:t>“систематика</a:t>
            </a:r>
            <a:r>
              <a:rPr lang="uk-UA" sz="2800" dirty="0" smtClean="0"/>
              <a:t> рослин ”.</a:t>
            </a:r>
            <a:endParaRPr lang="ru-RU" sz="2800" dirty="0"/>
          </a:p>
        </p:txBody>
      </p:sp>
      <p:pic>
        <p:nvPicPr>
          <p:cNvPr id="3074" name="Picture 2" descr="D:\Documents and Settings\Admin\Рабочий стол\Новая папка (2)\Фото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1"/>
            <a:ext cx="6242050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документи\документи\User\Мои документы\Мои документы\Документы\Документи\Мои документы\Мои рисунки\Разные Картинки\Закаты\CLOU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357166"/>
            <a:ext cx="8686800" cy="1060453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solidFill>
                  <a:srgbClr val="C00000"/>
                </a:solidFill>
              </a:rPr>
              <a:t>Зібрано експонати для ентомологічного куточка.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Documents and Settings\Admin\Рабочий стол\Новая папка (2)\Фото0133.jpg"/>
          <p:cNvPicPr>
            <a:picLocks noChangeAspect="1" noChangeArrowheads="1"/>
          </p:cNvPicPr>
          <p:nvPr/>
        </p:nvPicPr>
        <p:blipFill>
          <a:blip r:embed="rId3" cstate="print"/>
          <a:srcRect r="4578" b="3865"/>
          <a:stretch>
            <a:fillRect/>
          </a:stretch>
        </p:blipFill>
        <p:spPr bwMode="auto">
          <a:xfrm rot="16200000">
            <a:off x="2195512" y="1162017"/>
            <a:ext cx="4467224" cy="600079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2800" dirty="0" smtClean="0"/>
              <a:t>Доповнюють колекцію “ Лікарські рослини ”. Вона містить короткий опис рослин а також гербарний зразок чи кольоровий малюнок.</a:t>
            </a:r>
            <a:endParaRPr lang="ru-RU" sz="2800" dirty="0"/>
          </a:p>
        </p:txBody>
      </p:sp>
      <p:pic>
        <p:nvPicPr>
          <p:cNvPr id="5122" name="Picture 2" descr="D:\Documents and Settings\Admin\Рабочий стол\Новая папка (2)\Изображение 4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31864" y="1600200"/>
            <a:ext cx="3336871" cy="4724400"/>
          </a:xfrm>
          <a:prstGeom prst="rect">
            <a:avLst/>
          </a:prstGeom>
          <a:noFill/>
        </p:spPr>
      </p:pic>
      <p:pic>
        <p:nvPicPr>
          <p:cNvPr id="5123" name="Picture 3" descr="D:\Documents and Settings\Admin\Рабочий стол\Новая папка (2)\Фото01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98283" y="388139"/>
            <a:ext cx="2214578" cy="4724400"/>
          </a:xfrm>
          <a:prstGeom prst="rect">
            <a:avLst/>
          </a:prstGeom>
          <a:noFill/>
        </p:spPr>
      </p:pic>
      <p:pic>
        <p:nvPicPr>
          <p:cNvPr id="5124" name="Picture 4" descr="D:\Documents and Settings\Admin\Рабочий стол\Новая папка (2)\Фото0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245320" y="3041434"/>
            <a:ext cx="2519541" cy="472343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Учні зібрали експонати для шкільного гербарію “ Анатомія та морфологія рослин ”.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D:\Documents and Settings\Admin\Рабочий стол\Новая папка (2)\Фото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37158">
            <a:off x="625207" y="1972525"/>
            <a:ext cx="2841628" cy="3809069"/>
          </a:xfrm>
          <a:prstGeom prst="rect">
            <a:avLst/>
          </a:prstGeom>
          <a:noFill/>
        </p:spPr>
      </p:pic>
      <p:pic>
        <p:nvPicPr>
          <p:cNvPr id="8195" name="Picture 3" descr="D:\Documents and Settings\Admin\Рабочий стол\Новая папка (2)\Фото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0284">
            <a:off x="2980408" y="2252987"/>
            <a:ext cx="2850137" cy="3626125"/>
          </a:xfrm>
          <a:prstGeom prst="rect">
            <a:avLst/>
          </a:prstGeom>
          <a:noFill/>
        </p:spPr>
      </p:pic>
      <p:pic>
        <p:nvPicPr>
          <p:cNvPr id="8196" name="Picture 4" descr="D:\Documents and Settings\Admin\Рабочий стол\Новая папка (2)\Фото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5085">
            <a:off x="5717922" y="1875850"/>
            <a:ext cx="2862725" cy="390684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5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14282" y="1000108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 застосуванні дослідницького методу навчання на уроках біології з використанням міжпредметних зв’язків учні поводять себе більш самостійно. У процесі вирішення проблемних завдань учні вчаться лаконічно і чітко висловлювати свої думки, формувати відповіді, висновки.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Проблема, над якою працюю 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4400" dirty="0" smtClean="0">
                <a:solidFill>
                  <a:srgbClr val="C00000"/>
                </a:solidFill>
              </a:rPr>
              <a:t>            Розвиток дослідницького інтересу учнів на уроках біології із використанням міжпредметних зв’язків.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Program Files\Microsoft Office\MEDIA\CAGCAT10\j03052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500438"/>
            <a:ext cx="2250301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Admin\Рабочий стол\Новая папка (2)\Изображение 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3286148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857224" y="5500702"/>
            <a:ext cx="7459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Робота “ Мегафауна плецстоцену, або ми їх втратили ” – учасник обласного ярмарку “ Педагогічні здобутки освітян Дніпропетровщини ” у 2011 році.</a:t>
            </a:r>
            <a:endParaRPr lang="ru-RU" sz="2000" b="1" cap="all" dirty="0">
              <a:ln w="90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1" name="Picture 3" descr="D:\Documents and Settings\Admin\Рабочий стол\Новая папка (2)\Изображение 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3571900" cy="485298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флешка\фото\Природа\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133" y="0"/>
            <a:ext cx="9211133" cy="6945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435771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rgbClr val="FFFF00"/>
                </a:solidFill>
              </a:rPr>
              <a:t>Дослідницький метод – це спосіб організації найвищого рівня пізнавальної самостійності учнів, тобто їх пошукової, творчої діяльності по вирішенню проблем та проблемних завдань.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флешка\фото\Природа\11 обо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Вибір дослідницького методу залежить від: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089415"/>
          </a:xfrm>
        </p:spPr>
        <p:txBody>
          <a:bodyPr>
            <a:noAutofit/>
          </a:bodyPr>
          <a:lstStyle/>
          <a:p>
            <a:pPr algn="just"/>
            <a:r>
              <a:rPr lang="uk-UA" sz="3600" dirty="0" smtClean="0">
                <a:solidFill>
                  <a:schemeClr val="bg1"/>
                </a:solidFill>
              </a:rPr>
              <a:t>- </a:t>
            </a:r>
            <a:r>
              <a:rPr lang="uk-UA" dirty="0" smtClean="0">
                <a:solidFill>
                  <a:schemeClr val="bg1"/>
                </a:solidFill>
              </a:rPr>
              <a:t>часу, відведеного на вивчення матеріалу;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</a:rPr>
              <a:t>- вікових можливостей учнів ;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</a:rPr>
              <a:t>- рівня підготовки учнів ;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</a:rPr>
              <a:t>- матеріального оснащення закладу ;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</a:rPr>
              <a:t>- можливостей та особливостей вчителя.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флешка\фото\Природа\17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4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8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uk-UA" sz="4400" b="1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Способи дослідницької роботи</a:t>
            </a:r>
            <a:endParaRPr lang="ru-RU" sz="4400" b="1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35729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itchFamily="34" charset="0"/>
              </a:rPr>
              <a:t>досліди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28572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itchFamily="34" charset="0"/>
              </a:rPr>
              <a:t>експерименти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428736"/>
            <a:ext cx="5500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itchFamily="34" charset="0"/>
              </a:rPr>
              <a:t>практичні роботи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itchFamily="34" charset="0"/>
              </a:rPr>
              <a:t>спостереження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521495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itchFamily="34" charset="0"/>
              </a:rPr>
              <a:t>порівняння</a:t>
            </a:r>
            <a:endParaRPr lang="ru-RU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4214811" y="1071546"/>
            <a:ext cx="71438" cy="171451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6357950" y="2143116"/>
            <a:ext cx="71438" cy="85725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2143108" y="2071678"/>
            <a:ext cx="61914" cy="857256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214546" y="4143380"/>
            <a:ext cx="45719" cy="10715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572264" y="4214818"/>
            <a:ext cx="45719" cy="10715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10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9" grpId="0"/>
      <p:bldP spid="11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ook_page_flip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14620"/>
            <a:ext cx="5033970" cy="37754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Засоби навчання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1643050"/>
            <a:ext cx="6858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uk-UA" sz="2800" dirty="0" smtClean="0">
                <a:solidFill>
                  <a:srgbClr val="C00000"/>
                </a:solidFill>
              </a:rPr>
              <a:t>Натуральні об’єкти ( гербарій, вологі препарати, живі об’єкти ) ;</a:t>
            </a:r>
          </a:p>
          <a:p>
            <a:pPr algn="just">
              <a:buFontTx/>
              <a:buChar char="-"/>
            </a:pPr>
            <a:r>
              <a:rPr lang="uk-UA" sz="2800" dirty="0" smtClean="0">
                <a:solidFill>
                  <a:srgbClr val="C00000"/>
                </a:solidFill>
              </a:rPr>
              <a:t> зображувальні ( таблиці, муляжі, слайди ) ;</a:t>
            </a:r>
          </a:p>
          <a:p>
            <a:pPr algn="just">
              <a:buFontTx/>
              <a:buChar char="-"/>
            </a:pPr>
            <a:r>
              <a:rPr lang="uk-UA" sz="2800" dirty="0" smtClean="0">
                <a:solidFill>
                  <a:srgbClr val="C00000"/>
                </a:solidFill>
              </a:rPr>
              <a:t> науково – популярні фільми ;</a:t>
            </a:r>
          </a:p>
          <a:p>
            <a:pPr algn="just">
              <a:buFontTx/>
              <a:buChar char="-"/>
            </a:pPr>
            <a:r>
              <a:rPr lang="uk-UA" sz="2800" dirty="0" smtClean="0">
                <a:solidFill>
                  <a:srgbClr val="C00000"/>
                </a:solidFill>
              </a:rPr>
              <a:t> друковані джерела ( журнали, газети, енциклопедії, словники, визначники ).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1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документи\документи\User\Мои документы\Мои документы\Документы\Документи\Мои документы\Мои рисунки\Разные Картинки\Обои\Ряб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117" y="0"/>
            <a:ext cx="92631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dirty="0" smtClean="0"/>
              <a:t>Види оформлення результатів дослідницької роботи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482042" cy="430373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- повідомлення ;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- доповідь ;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- реферат ;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- фотоальбом ;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- стінгазета ;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- оформлення гербарію, колекції ;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- мультимедійна презентація.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1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документи\документи\User\Мои документы\Мои документы\Документы\Документи\Мои документы\Мои рисунки\Разные Картинки\Закаты\CLOU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dirty="0" smtClean="0">
                <a:solidFill>
                  <a:srgbClr val="FFFF00"/>
                </a:solidFill>
              </a:rPr>
              <a:t>Екскурсія на прісну водойму з метою вивчення біоценозу та екологічного стану.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26432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r="16869"/>
          <a:stretch>
            <a:fillRect/>
          </a:stretch>
        </p:blipFill>
        <p:spPr bwMode="auto">
          <a:xfrm>
            <a:off x="2928926" y="3714752"/>
            <a:ext cx="246439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D:\Documents and Settings\Admin\Рабочий стол\Новая папка (2)\Фото0250.jpg"/>
          <p:cNvPicPr>
            <a:picLocks noChangeAspect="1" noChangeArrowheads="1"/>
          </p:cNvPicPr>
          <p:nvPr/>
        </p:nvPicPr>
        <p:blipFill>
          <a:blip r:embed="rId5" cstate="print"/>
          <a:srcRect l="5455" t="6383" r="12727" b="8511"/>
          <a:stretch>
            <a:fillRect/>
          </a:stretch>
        </p:blipFill>
        <p:spPr bwMode="auto">
          <a:xfrm>
            <a:off x="5500694" y="1643050"/>
            <a:ext cx="3143272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документи\документи\User\Мои документы\Мои документы\Документы\Документи\Мои документы\Мои рисунки\Разные Картинки\Закаты\CLOU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28"/>
            <a:ext cx="9144000" cy="68447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4000" dirty="0" smtClean="0">
                <a:solidFill>
                  <a:srgbClr val="FFFF00"/>
                </a:solidFill>
              </a:rPr>
              <a:t>Екскурсія на тему “ Флора і фауна нашої місцевості ”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0307" y="2447405"/>
            <a:ext cx="4039985" cy="302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799907" y="2447405"/>
            <a:ext cx="4039985" cy="302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396</TotalTime>
  <Words>407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Трек</vt:lpstr>
      <vt:lpstr>1_Трек</vt:lpstr>
      <vt:lpstr>2_Трек</vt:lpstr>
      <vt:lpstr>Вчитель  біології  Явдотівської  НСЗШ Шпак Олена Анатоліївна </vt:lpstr>
      <vt:lpstr>Проблема, над якою працюю :</vt:lpstr>
      <vt:lpstr>Дослідницький метод – це спосіб організації найвищого рівня пізнавальної самостійності учнів, тобто їх пошукової, творчої діяльності по вирішенню проблем та проблемних завдань.</vt:lpstr>
      <vt:lpstr>Вибір дослідницького методу залежить від:</vt:lpstr>
      <vt:lpstr>Способи дослідницької роботи</vt:lpstr>
      <vt:lpstr>Засоби навчання</vt:lpstr>
      <vt:lpstr>Види оформлення результатів дослідницької роботи :</vt:lpstr>
      <vt:lpstr>Екскурсія на прісну водойму з метою вивчення біоценозу та екологічного стану.</vt:lpstr>
      <vt:lpstr>Екскурсія на тему “ Флора і фауна нашої місцевості ”</vt:lpstr>
      <vt:lpstr>Екскурсія до біосферного заповідника “Асканія – Нова ”</vt:lpstr>
      <vt:lpstr>Робота Іваннікової Ольги містить захоплюючий опис поведінки, різноманітності та поширення найменших птахів – колібрі .</vt:lpstr>
      <vt:lpstr>Повідомлення учениця доповнила яскравими малюнками цих птахів. В ході роботи над повідомленням Ольга використовувала міжпредметні зв’язки з уроками географії.</vt:lpstr>
      <vt:lpstr>Робота учениці Кривляк Вікторії містить цікаву інформацію про їстівні гриби, рецепти страв із грибів, загадки.</vt:lpstr>
      <vt:lpstr>У роботі учениця використовувала міжпредметні зв’язки із уроками образотворчого мистецтва.</vt:lpstr>
      <vt:lpstr>Учні підготували гербарні зразки та кольорові фотографії для колекції “систематика рослин ”.</vt:lpstr>
      <vt:lpstr>Зібрано експонати для ентомологічного куточка.</vt:lpstr>
      <vt:lpstr>Доповнюють колекцію “ Лікарські рослини ”. Вона містить короткий опис рослин а також гербарний зразок чи кольоровий малюнок.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Вчитель  біології  Явдотівської  НСЗШ Шпак Олена Анатоліївна </dc:title>
  <dc:creator>Admin</dc:creator>
  <cp:lastModifiedBy>Admin</cp:lastModifiedBy>
  <cp:revision>40</cp:revision>
  <dcterms:created xsi:type="dcterms:W3CDTF">2011-08-10T06:55:38Z</dcterms:created>
  <dcterms:modified xsi:type="dcterms:W3CDTF">2011-08-12T10:09:26Z</dcterms:modified>
</cp:coreProperties>
</file>